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7562850" cy="10688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47" autoAdjust="0"/>
  </p:normalViewPr>
  <p:slideViewPr>
    <p:cSldViewPr snapToGrid="0" snapToObjects="1">
      <p:cViewPr varScale="1">
        <p:scale>
          <a:sx n="50" d="100"/>
          <a:sy n="50" d="100"/>
        </p:scale>
        <p:origin x="2370" y="48"/>
      </p:cViewPr>
      <p:guideLst>
        <p:guide orient="horz" pos="3367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4470B-89A4-0745-9B2C-F38DA9703734}" type="datetime1">
              <a:rPr lang="en-GB" smtClean="0"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211C7-7EFC-3742-A0B4-90D5C82D2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21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6992B-2636-2C4F-AC5A-AA3C8ED180BD}" type="datetime1">
              <a:rPr lang="en-GB" smtClean="0"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24371-91BD-B446-8005-470D2CC71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83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860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12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838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988F-E7A7-004C-AB7A-14B53BDB228E}" type="datetime1">
              <a:rPr lang="en-GB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7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2108-7E26-9E48-9395-B521677F815A}" type="datetime1">
              <a:rPr lang="en-GB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8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6A1E-A875-B541-86B1-05E5CBCE979E}" type="datetime1">
              <a:rPr lang="en-GB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0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C8B-FBF8-AE47-81C4-17DE63E95653}" type="datetime1">
              <a:rPr lang="en-GB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5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1C8-27BD-8442-B427-69C9269AF387}" type="datetime1">
              <a:rPr lang="en-GB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1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269-BDC8-054B-B8EA-82C22517D585}" type="datetime1">
              <a:rPr lang="en-GB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0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CD67-5CE4-7B49-B664-2FD4B93C6D07}" type="datetime1">
              <a:rPr lang="en-GB" smtClean="0"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2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C31-A6E9-884F-89AE-AD55F58BE183}" type="datetime1">
              <a:rPr lang="en-GB" smtClean="0"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95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F79B-4B19-4F4D-81F2-E22699AB29D1}" type="datetime1">
              <a:rPr lang="en-GB" smtClean="0"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B56C-4E21-5A46-8103-9A4E37CB3093}" type="datetime1">
              <a:rPr lang="en-GB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8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747B-A689-4E4E-BFBA-2E4F0E1AAF33}" type="datetime1">
              <a:rPr lang="en-GB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9C872-2B6E-304F-B4FB-DDFDDA764715}" type="datetime1">
              <a:rPr lang="en-GB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39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60"/>
          <p:cNvSpPr txBox="1"/>
          <p:nvPr/>
        </p:nvSpPr>
        <p:spPr>
          <a:xfrm>
            <a:off x="926465" y="878206"/>
            <a:ext cx="6116320" cy="9017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US" sz="2000" kern="50" dirty="0" smtClean="0">
                <a:solidFill>
                  <a:srgbClr val="000000"/>
                </a:solidFill>
                <a:effectLst/>
                <a:latin typeface="Arial"/>
              </a:rPr>
              <a:t>People We Support Awards Categories 2023</a:t>
            </a:r>
          </a:p>
          <a:p>
            <a:pPr algn="ctr">
              <a:lnSpc>
                <a:spcPct val="90000"/>
              </a:lnSpc>
              <a:spcAft>
                <a:spcPts val="0"/>
              </a:spcAft>
            </a:pPr>
            <a:endParaRPr lang="en-US" sz="2800" b="1" kern="50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US" sz="2000" b="1" kern="50" dirty="0" smtClean="0">
                <a:solidFill>
                  <a:srgbClr val="000000"/>
                </a:solidFill>
                <a:effectLst/>
                <a:latin typeface="Arial"/>
              </a:rPr>
              <a:t>Awards Categories for Nominations </a:t>
            </a:r>
            <a:endParaRPr lang="en-GB" sz="2000" b="1" kern="50" dirty="0">
              <a:solidFill>
                <a:srgbClr val="000000"/>
              </a:solidFill>
              <a:effectLst/>
              <a:latin typeface="Arial"/>
            </a:endParaRPr>
          </a:p>
        </p:txBody>
      </p:sp>
      <p:sp>
        <p:nvSpPr>
          <p:cNvPr id="15" name="Text Box 161"/>
          <p:cNvSpPr txBox="1"/>
          <p:nvPr/>
        </p:nvSpPr>
        <p:spPr>
          <a:xfrm>
            <a:off x="2888579" y="2187099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kern="50" dirty="0" smtClean="0">
                <a:effectLst/>
                <a:latin typeface="Arial"/>
                <a:ea typeface="ＭＳ 明朝"/>
                <a:cs typeface="Times New Roman"/>
              </a:rPr>
              <a:t>Outcome Achiever</a:t>
            </a:r>
          </a:p>
          <a:p>
            <a:pPr>
              <a:spcAft>
                <a:spcPts val="0"/>
              </a:spcAft>
            </a:pPr>
            <a:endParaRPr lang="en-US" sz="1600" b="1" kern="50" dirty="0">
              <a:latin typeface="Arial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600" kern="50" dirty="0" smtClean="0">
                <a:latin typeface="Arial"/>
                <a:ea typeface="ＭＳ 明朝"/>
                <a:cs typeface="Times New Roman"/>
              </a:rPr>
              <a:t>Has someone you know been working on a specific goal that they have achieved this year?</a:t>
            </a:r>
            <a:endParaRPr lang="en-GB" sz="1600" kern="50" dirty="0">
              <a:effectLst/>
              <a:latin typeface="Arial"/>
              <a:ea typeface="ＭＳ 明朝"/>
              <a:cs typeface="Times New Roman"/>
            </a:endParaRPr>
          </a:p>
        </p:txBody>
      </p:sp>
      <p:sp>
        <p:nvSpPr>
          <p:cNvPr id="16" name="Text Box 162"/>
          <p:cNvSpPr txBox="1"/>
          <p:nvPr/>
        </p:nvSpPr>
        <p:spPr>
          <a:xfrm>
            <a:off x="2888579" y="4065429"/>
            <a:ext cx="3940211" cy="172339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kern="50" dirty="0" smtClean="0">
                <a:effectLst/>
                <a:latin typeface="Arial"/>
                <a:ea typeface="ＭＳ 明朝"/>
                <a:cs typeface="Times New Roman"/>
              </a:rPr>
              <a:t>Most Improved Skill</a:t>
            </a:r>
          </a:p>
          <a:p>
            <a:pPr>
              <a:spcAft>
                <a:spcPts val="0"/>
              </a:spcAft>
            </a:pPr>
            <a:endParaRPr lang="en-US" sz="1600" b="1" kern="50" dirty="0">
              <a:latin typeface="Arial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600" kern="50" dirty="0" smtClean="0">
                <a:effectLst/>
                <a:latin typeface="Arial"/>
                <a:ea typeface="ＭＳ 明朝"/>
                <a:cs typeface="Times New Roman"/>
              </a:rPr>
              <a:t>Has someone gotten better at using a specific skill?</a:t>
            </a:r>
          </a:p>
          <a:p>
            <a:pPr>
              <a:spcAft>
                <a:spcPts val="0"/>
              </a:spcAft>
            </a:pPr>
            <a:endParaRPr lang="en-US" sz="1600" kern="50" dirty="0">
              <a:latin typeface="Arial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600" kern="50" dirty="0" smtClean="0">
                <a:effectLst/>
                <a:latin typeface="Arial"/>
                <a:ea typeface="ＭＳ 明朝"/>
                <a:cs typeface="Times New Roman"/>
              </a:rPr>
              <a:t>Maybe their communication-talking, using Makaton</a:t>
            </a:r>
            <a:r>
              <a:rPr lang="en-US" sz="1600" kern="50" dirty="0" smtClean="0">
                <a:latin typeface="Arial"/>
                <a:ea typeface="ＭＳ 明朝"/>
                <a:cs typeface="Times New Roman"/>
              </a:rPr>
              <a:t> or</a:t>
            </a:r>
            <a:r>
              <a:rPr lang="en-US" sz="1600" kern="50" dirty="0" smtClean="0">
                <a:effectLst/>
                <a:latin typeface="Arial"/>
                <a:ea typeface="ＭＳ 明朝"/>
                <a:cs typeface="Times New Roman"/>
              </a:rPr>
              <a:t> writing?</a:t>
            </a:r>
            <a:endParaRPr lang="en-GB" sz="1600" kern="50" dirty="0">
              <a:effectLst/>
              <a:latin typeface="Arial"/>
              <a:ea typeface="ＭＳ 明朝"/>
              <a:cs typeface="Times New Roman"/>
            </a:endParaRPr>
          </a:p>
        </p:txBody>
      </p:sp>
      <p:sp>
        <p:nvSpPr>
          <p:cNvPr id="17" name="Text Box 163"/>
          <p:cNvSpPr txBox="1"/>
          <p:nvPr/>
        </p:nvSpPr>
        <p:spPr>
          <a:xfrm>
            <a:off x="2888579" y="6275864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kern="50" dirty="0" smtClean="0">
                <a:effectLst/>
                <a:latin typeface="Arial"/>
                <a:ea typeface="ＭＳ 明朝"/>
                <a:cs typeface="Times New Roman"/>
              </a:rPr>
              <a:t>Great Gardener</a:t>
            </a:r>
          </a:p>
          <a:p>
            <a:pPr>
              <a:spcAft>
                <a:spcPts val="0"/>
              </a:spcAft>
            </a:pPr>
            <a:endParaRPr lang="en-US" sz="1600" kern="50" dirty="0">
              <a:latin typeface="Arial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600" kern="50" dirty="0" smtClean="0">
                <a:effectLst/>
                <a:latin typeface="Arial"/>
                <a:ea typeface="ＭＳ 明朝"/>
                <a:cs typeface="Times New Roman"/>
              </a:rPr>
              <a:t>Who is good at spending time in the garden? </a:t>
            </a:r>
          </a:p>
          <a:p>
            <a:pPr>
              <a:spcAft>
                <a:spcPts val="0"/>
              </a:spcAft>
            </a:pPr>
            <a:endParaRPr lang="en-US" sz="1600" kern="50" dirty="0">
              <a:latin typeface="Arial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600" kern="50" dirty="0" smtClean="0">
                <a:effectLst/>
                <a:latin typeface="Arial"/>
                <a:ea typeface="ＭＳ 明朝"/>
                <a:cs typeface="Times New Roman"/>
              </a:rPr>
              <a:t>Who is good with growing plants?</a:t>
            </a:r>
            <a:endParaRPr lang="en-GB" sz="1600" kern="50" dirty="0">
              <a:effectLst/>
              <a:latin typeface="Arial"/>
              <a:ea typeface="ＭＳ 明朝"/>
              <a:cs typeface="Times New Roman"/>
            </a:endParaRPr>
          </a:p>
        </p:txBody>
      </p:sp>
      <p:sp>
        <p:nvSpPr>
          <p:cNvPr id="18" name="Text Box 164"/>
          <p:cNvSpPr txBox="1"/>
          <p:nvPr/>
        </p:nvSpPr>
        <p:spPr>
          <a:xfrm>
            <a:off x="2888579" y="8259604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kern="50" dirty="0" smtClean="0">
                <a:effectLst/>
                <a:latin typeface="Arial"/>
                <a:ea typeface="ＭＳ 明朝"/>
                <a:cs typeface="Times New Roman"/>
              </a:rPr>
              <a:t>Master Chef</a:t>
            </a:r>
          </a:p>
          <a:p>
            <a:pPr>
              <a:spcAft>
                <a:spcPts val="0"/>
              </a:spcAft>
            </a:pPr>
            <a:endParaRPr lang="en-US" sz="1600" kern="50" dirty="0">
              <a:latin typeface="Arial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600" kern="50" dirty="0" smtClean="0">
                <a:effectLst/>
                <a:latin typeface="Arial"/>
                <a:ea typeface="ＭＳ 明朝"/>
                <a:cs typeface="Times New Roman"/>
              </a:rPr>
              <a:t>Who loves cooking? Who cooks food that is yummy to eat?</a:t>
            </a:r>
          </a:p>
          <a:p>
            <a:pPr>
              <a:spcAft>
                <a:spcPts val="0"/>
              </a:spcAft>
            </a:pPr>
            <a:endParaRPr lang="en-US" sz="1600" kern="50" dirty="0">
              <a:latin typeface="Arial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600" kern="50" dirty="0" smtClean="0">
                <a:latin typeface="Arial"/>
                <a:ea typeface="ＭＳ 明朝"/>
                <a:cs typeface="Times New Roman"/>
              </a:rPr>
              <a:t>For example-who makes the best spaghetti bolognaise or bakes the best cake?</a:t>
            </a:r>
            <a:endParaRPr lang="en-GB" sz="1600" kern="50" dirty="0">
              <a:effectLst/>
              <a:latin typeface="Arial"/>
              <a:ea typeface="ＭＳ 明朝"/>
              <a:cs typeface="Times New Roman"/>
            </a:endParaRPr>
          </a:p>
        </p:txBody>
      </p:sp>
      <p:pic>
        <p:nvPicPr>
          <p:cNvPr id="20" name="Picture 19" descr="\\cprofile\xenapp\Downloads\HWatson\Downloads\Achiev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" y="2351563"/>
            <a:ext cx="1776730" cy="1713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 descr="\\cprofile\xenapp\Downloads\HWatson\Downloads\Improve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" y="4065429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H:\Gardening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40" y="6084094"/>
            <a:ext cx="1695450" cy="169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 descr="H:\Cook stir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95" y="8259604"/>
            <a:ext cx="1752600" cy="16689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754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17"/>
          <p:cNvSpPr txBox="1"/>
          <p:nvPr/>
        </p:nvSpPr>
        <p:spPr>
          <a:xfrm>
            <a:off x="3246120" y="745649"/>
            <a:ext cx="3590925" cy="21640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Volunteer Champion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someone involved with community activities? 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Maybe they volunteer to help at a charity shop, or church, or in a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garden.</a:t>
            </a:r>
            <a:r>
              <a:rPr lang="en-US" sz="1600" kern="50" dirty="0" smtClean="0">
                <a:effectLst/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 </a:t>
            </a:r>
          </a:p>
          <a:p>
            <a:r>
              <a:rPr lang="en-US" sz="16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 </a:t>
            </a:r>
            <a:endParaRPr lang="en-GB" sz="1600" kern="50" dirty="0">
              <a:effectLst/>
              <a:latin typeface="Arial" panose="020B0604020202020204" pitchFamily="34" charset="0"/>
              <a:ea typeface="ＭＳ 明朝"/>
              <a:cs typeface="Arial" panose="020B0604020202020204" pitchFamily="34" charset="0"/>
            </a:endParaRPr>
          </a:p>
        </p:txBody>
      </p:sp>
      <p:pic>
        <p:nvPicPr>
          <p:cNvPr id="26" name="Picture 2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60" y="745649"/>
            <a:ext cx="2164080" cy="2164080"/>
          </a:xfrm>
          <a:prstGeom prst="rect">
            <a:avLst/>
          </a:prstGeom>
        </p:spPr>
      </p:pic>
      <p:sp>
        <p:nvSpPr>
          <p:cNvPr id="27" name="Text Box 62"/>
          <p:cNvSpPr txBox="1"/>
          <p:nvPr/>
        </p:nvSpPr>
        <p:spPr>
          <a:xfrm>
            <a:off x="3246120" y="3090069"/>
            <a:ext cx="3590925" cy="21640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Wellness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Warrior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Who enjoys healthy food? 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Who encourages others to be healthier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60" y="3090069"/>
            <a:ext cx="2164080" cy="2164080"/>
          </a:xfrm>
          <a:prstGeom prst="rect">
            <a:avLst/>
          </a:prstGeom>
        </p:spPr>
      </p:pic>
      <p:sp>
        <p:nvSpPr>
          <p:cNvPr id="29" name="Text Box 64"/>
          <p:cNvSpPr txBox="1"/>
          <p:nvPr/>
        </p:nvSpPr>
        <p:spPr>
          <a:xfrm>
            <a:off x="3246120" y="5434489"/>
            <a:ext cx="3590925" cy="21640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2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60" y="5434489"/>
            <a:ext cx="2164080" cy="2164080"/>
          </a:xfrm>
          <a:prstGeom prst="rect">
            <a:avLst/>
          </a:prstGeom>
        </p:spPr>
      </p:pic>
      <p:sp>
        <p:nvSpPr>
          <p:cNvPr id="31" name="Text Box 66"/>
          <p:cNvSpPr txBox="1"/>
          <p:nvPr/>
        </p:nvSpPr>
        <p:spPr>
          <a:xfrm>
            <a:off x="3250565" y="5634514"/>
            <a:ext cx="3590925" cy="2286159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kern="50" dirty="0">
                <a:latin typeface="Arial"/>
                <a:ea typeface="ＭＳ 明朝"/>
                <a:cs typeface="Times New Roman"/>
              </a:rPr>
              <a:t>Helpful Housemate</a:t>
            </a:r>
          </a:p>
          <a:p>
            <a:pPr>
              <a:spcAft>
                <a:spcPts val="0"/>
              </a:spcAft>
            </a:pPr>
            <a:endParaRPr lang="en-US" sz="1600" kern="50" dirty="0">
              <a:latin typeface="Arial"/>
              <a:ea typeface="ＭＳ 明朝"/>
              <a:cs typeface="Times New Roman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Is there someone within your household that goes above and beyond doing chores and keeping the place nice to live in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Picture 3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05" y="8134509"/>
            <a:ext cx="2164080" cy="2164080"/>
          </a:xfrm>
          <a:prstGeom prst="rect">
            <a:avLst/>
          </a:prstGeom>
        </p:spPr>
      </p:pic>
      <p:pic>
        <p:nvPicPr>
          <p:cNvPr id="11" name="Picture 10" descr="\\cprofile\xenapp\Downloads\HWatson\Downloads\Sweep 2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" y="5434489"/>
            <a:ext cx="2164079" cy="2286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T:\Shared Resources\General Info\PWS Conference &amp; Awards 2023\PWS Awards 2023\Picture symbols\Healthy 1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" y="3090069"/>
            <a:ext cx="2164080" cy="2164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\\cprofile\xenapp\Downloads\HWatson\Downloads\Wellbeing Give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" y="745649"/>
            <a:ext cx="2164080" cy="2164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\\cprofile\xenapp\Downloads\HWatson\Downloads\Zoom Meeting 2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" y="8134509"/>
            <a:ext cx="2164080" cy="216408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 Box 17"/>
          <p:cNvSpPr txBox="1"/>
          <p:nvPr/>
        </p:nvSpPr>
        <p:spPr>
          <a:xfrm>
            <a:off x="3246119" y="8301038"/>
            <a:ext cx="3590925" cy="21640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en-US" sz="1600" b="1" kern="50" dirty="0" smtClean="0">
              <a:effectLst/>
              <a:latin typeface="Arial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endParaRPr lang="en-US" sz="1600" b="1" kern="50" dirty="0">
              <a:latin typeface="Arial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600" b="1" kern="50" dirty="0" smtClean="0">
                <a:effectLst/>
                <a:latin typeface="Arial"/>
                <a:ea typeface="ＭＳ 明朝"/>
                <a:cs typeface="Times New Roman"/>
              </a:rPr>
              <a:t>Technology Wizard</a:t>
            </a:r>
          </a:p>
          <a:p>
            <a:pPr>
              <a:spcAft>
                <a:spcPts val="0"/>
              </a:spcAft>
            </a:pPr>
            <a:endParaRPr lang="en-US" sz="1600" b="1" kern="50" dirty="0" smtClean="0">
              <a:effectLst/>
              <a:latin typeface="Arial"/>
              <a:ea typeface="ＭＳ 明朝"/>
              <a:cs typeface="Times New Roman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is good at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phones or computers and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shows a curiosity for how it all works?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US" sz="1600" kern="50" dirty="0">
              <a:solidFill>
                <a:srgbClr val="000000"/>
              </a:solidFill>
              <a:latin typeface="Arial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endParaRPr lang="en-US" sz="1600" kern="50" dirty="0" smtClean="0">
              <a:solidFill>
                <a:srgbClr val="000000"/>
              </a:solidFill>
              <a:effectLst/>
              <a:latin typeface="Arial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endParaRPr lang="en-US" sz="1600" kern="50" dirty="0">
              <a:solidFill>
                <a:srgbClr val="000000"/>
              </a:solidFill>
              <a:latin typeface="Arial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endParaRPr lang="en-US" sz="1600" kern="50" dirty="0" smtClean="0">
              <a:solidFill>
                <a:srgbClr val="000000"/>
              </a:solidFill>
              <a:effectLst/>
              <a:latin typeface="Arial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600" kern="50" dirty="0">
                <a:solidFill>
                  <a:srgbClr val="000000"/>
                </a:solidFill>
                <a:effectLst/>
                <a:latin typeface="Arial"/>
                <a:ea typeface="ＭＳ 明朝"/>
                <a:cs typeface="Times New Roman"/>
              </a:rPr>
              <a:t> </a:t>
            </a:r>
            <a:endParaRPr lang="en-GB" sz="1600" kern="50" dirty="0">
              <a:effectLst/>
              <a:latin typeface="Arial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850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60" y="745649"/>
            <a:ext cx="2164080" cy="2164080"/>
          </a:xfrm>
          <a:prstGeom prst="rect">
            <a:avLst/>
          </a:prstGeom>
        </p:spPr>
      </p:pic>
      <p:sp>
        <p:nvSpPr>
          <p:cNvPr id="27" name="Text Box 62"/>
          <p:cNvSpPr txBox="1"/>
          <p:nvPr/>
        </p:nvSpPr>
        <p:spPr>
          <a:xfrm>
            <a:off x="3246119" y="925989"/>
            <a:ext cx="3590925" cy="21640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 kern="50" dirty="0" smtClean="0">
                <a:latin typeface="Arial"/>
                <a:ea typeface="ＭＳ 明朝"/>
                <a:cs typeface="Times New Roman"/>
              </a:rPr>
              <a:t>Sports Star</a:t>
            </a:r>
            <a:endParaRPr lang="en-US" sz="1600" b="1" kern="50" dirty="0">
              <a:latin typeface="Arial"/>
              <a:ea typeface="ＭＳ 明朝"/>
              <a:cs typeface="Times New Roman"/>
            </a:endParaRPr>
          </a:p>
          <a:p>
            <a:endParaRPr lang="en-US" sz="1600" kern="50" dirty="0" smtClean="0">
              <a:latin typeface="Arial"/>
              <a:ea typeface="ＭＳ 明朝"/>
              <a:cs typeface="Times New Roman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you know someone that loves sport? 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Does someone encourage others to get active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1600" kern="50" dirty="0">
              <a:effectLst/>
              <a:latin typeface="Arial"/>
              <a:ea typeface="ＭＳ 明朝"/>
              <a:cs typeface="Times New Roman"/>
            </a:endParaRPr>
          </a:p>
        </p:txBody>
      </p:sp>
      <p:sp>
        <p:nvSpPr>
          <p:cNvPr id="29" name="Text Box 64"/>
          <p:cNvSpPr txBox="1"/>
          <p:nvPr/>
        </p:nvSpPr>
        <p:spPr>
          <a:xfrm>
            <a:off x="3360418" y="3777298"/>
            <a:ext cx="3590925" cy="21640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kern="50" dirty="0" smtClean="0">
                <a:effectLst/>
                <a:latin typeface="Arial"/>
                <a:ea typeface="ＭＳ 明朝"/>
                <a:cs typeface="Times New Roman"/>
              </a:rPr>
              <a:t>Awesome Artist</a:t>
            </a:r>
          </a:p>
          <a:p>
            <a:pPr>
              <a:spcAft>
                <a:spcPts val="0"/>
              </a:spcAft>
            </a:pPr>
            <a:endParaRPr lang="en-US" sz="1600" kern="50" dirty="0">
              <a:latin typeface="Arial"/>
              <a:ea typeface="ＭＳ 明朝"/>
              <a:cs typeface="Times New Roman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Who enjoys making things? 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It could be 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painting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jewellery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making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poetry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anything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artistic</a:t>
            </a:r>
          </a:p>
          <a:p>
            <a:pPr>
              <a:spcAft>
                <a:spcPts val="0"/>
              </a:spcAft>
            </a:pPr>
            <a:endParaRPr lang="en-GB" sz="1600" kern="50" dirty="0">
              <a:effectLst/>
              <a:latin typeface="Arial"/>
              <a:ea typeface="ＭＳ 明朝"/>
              <a:cs typeface="Times New Roman"/>
            </a:endParaRPr>
          </a:p>
        </p:txBody>
      </p:sp>
      <p:sp>
        <p:nvSpPr>
          <p:cNvPr id="31" name="Text Box 66"/>
          <p:cNvSpPr txBox="1"/>
          <p:nvPr/>
        </p:nvSpPr>
        <p:spPr>
          <a:xfrm>
            <a:off x="3250565" y="7778909"/>
            <a:ext cx="3590925" cy="21640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kern="50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GB" sz="1600" kern="50" dirty="0">
              <a:effectLst/>
              <a:latin typeface="Arial"/>
              <a:ea typeface="ＭＳ 明朝"/>
              <a:cs typeface="Times New Roman"/>
            </a:endParaRPr>
          </a:p>
        </p:txBody>
      </p:sp>
      <p:pic>
        <p:nvPicPr>
          <p:cNvPr id="11" name="Picture 10" descr="\\cprofile\xenapp\Downloads\HWatson\Downloads\Start 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" y="745649"/>
            <a:ext cx="2159635" cy="2164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H:\Artist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2" y="3458369"/>
            <a:ext cx="2159633" cy="2254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182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c-4-Pics-Left-Heading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Page 4L Title A</Template>
  <TotalTime>211</TotalTime>
  <Words>225</Words>
  <Application>Microsoft Office PowerPoint</Application>
  <PresentationFormat>Custom</PresentationFormat>
  <Paragraphs>61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Cambria</vt:lpstr>
      <vt:lpstr>ＭＳ 明朝</vt:lpstr>
      <vt:lpstr>Times New Roman</vt:lpstr>
      <vt:lpstr>Wingdings</vt:lpstr>
      <vt:lpstr>Basic-4-Pics-Left-Heading</vt:lpstr>
      <vt:lpstr>PowerPoint Presentation</vt:lpstr>
      <vt:lpstr>PowerPoint Presentation</vt:lpstr>
      <vt:lpstr>PowerPoint Presentation</vt:lpstr>
    </vt:vector>
  </TitlesOfParts>
  <Manager/>
  <Company>Your Organization Name</Company>
  <LinksUpToDate>false</LinksUpToDate>
  <SharedDoc>false</SharedDoc>
  <HyperlinkBase>www.photosymbols.com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Easy Read Information</dc:subject>
  <dc:creator>Jessica Paramo</dc:creator>
  <cp:keywords>photosymbols, photosymbol, easy read, accessible, information, disability, equality, learning disability, learning difficulties, easy, template,</cp:keywords>
  <dc:description>© Copyright Photosymbols Limited. All Rights Reserved. These templates are only available to our subscribers.</dc:description>
  <cp:lastModifiedBy>Siham Ossiffar</cp:lastModifiedBy>
  <cp:revision>13</cp:revision>
  <dcterms:created xsi:type="dcterms:W3CDTF">2023-10-05T10:05:00Z</dcterms:created>
  <dcterms:modified xsi:type="dcterms:W3CDTF">2023-10-10T10:25:55Z</dcterms:modified>
  <cp:category/>
</cp:coreProperties>
</file>